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59" r:id="rId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9303-EFFD-40FB-A1B6-BB25866C13BD}" type="datetimeFigureOut">
              <a:rPr lang="pt-BR" smtClean="0"/>
              <a:pPr/>
              <a:t>28/11/2019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8E0A-46D9-490C-AFD6-6CBADB78E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ro.borges\Desktop\2015\Marca_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83629"/>
            <a:ext cx="3568896" cy="936104"/>
          </a:xfrm>
          <a:prstGeom prst="rect">
            <a:avLst/>
          </a:prstGeom>
          <a:noFill/>
        </p:spPr>
      </p:pic>
      <p:pic>
        <p:nvPicPr>
          <p:cNvPr id="5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8" y="339502"/>
            <a:ext cx="5292080" cy="94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7504" y="1295580"/>
            <a:ext cx="8932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C000"/>
                </a:solidFill>
              </a:rPr>
              <a:t>VI Mostra Técnica e Científica Campus Floresta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9070" y="2499742"/>
            <a:ext cx="89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Título do trabalho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0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18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5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5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83619"/>
            <a:ext cx="8229600" cy="2556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Obrigado!</a:t>
            </a:r>
            <a:endParaRPr lang="pt-BR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17</Words>
  <Application>Microsoft Office PowerPoint</Application>
  <PresentationFormat>Apresentação na tela (16:9)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INTRODUÇÃO</vt:lpstr>
      <vt:lpstr>OBJETIVOS</vt:lpstr>
      <vt:lpstr>METODOLOGIA</vt:lpstr>
      <vt:lpstr>RESULTADOS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miro.borges</dc:creator>
  <cp:lastModifiedBy>Usuário do Windows</cp:lastModifiedBy>
  <cp:revision>15</cp:revision>
  <dcterms:created xsi:type="dcterms:W3CDTF">2015-01-19T19:16:38Z</dcterms:created>
  <dcterms:modified xsi:type="dcterms:W3CDTF">2019-11-28T22:45:37Z</dcterms:modified>
</cp:coreProperties>
</file>