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E44A1-D892-49DC-B5CB-FA4812DC8C50}" type="datetimeFigureOut">
              <a:rPr lang="pt-BR" smtClean="0"/>
              <a:t>30/04/2018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A9517-72A4-4AD4-86F2-47A068B956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1201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ECEBA3-E623-4F68-A22E-BBF1EE0D0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9B1983-2349-47AC-A0FE-905F08B20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BA74CC-BAAB-4878-B314-FC09D0CBF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F77-AABB-4A1C-84B7-31B50017D478}" type="datetime1">
              <a:rPr lang="pt-BR" smtClean="0"/>
              <a:t>30/04/2018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0565B5C-129A-4ED1-914C-F0AA91970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7B53D8-505A-4320-B377-7910C1FE8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971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3FAA9B-9D4F-4E6C-B928-8D5623596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1A8C21E-9503-450C-BD71-6D6D790024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FC9BF2-6E88-4C8C-9A62-89C5B3B8B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C8D6-DD63-4F3B-90E6-148BFE71E46C}" type="datetime1">
              <a:rPr lang="pt-BR" smtClean="0"/>
              <a:t>30/04/2018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03348F-001B-46B4-8BCD-E5B3AC184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75DC44-FFF3-4BD6-ADB0-0A1E3418E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72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2776CA-5D35-4146-BAE0-1D1D0A133C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729757C-8EC1-4089-959D-DF2C2EC57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B36E3B-0212-46C5-9B7F-D0C1AF50C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A19D-CDFA-420F-8A5D-228F492F7B21}" type="datetime1">
              <a:rPr lang="pt-BR" smtClean="0"/>
              <a:t>30/04/2018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EF5C59-78FD-4E30-82FE-C1BF93A3D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634ED4-EE1B-417E-8C19-3EB821182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13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F7BCF-A9E4-452D-9BB7-6F1A8E854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8A8D7A-F799-4236-B8C9-4370265DE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0A763A-E836-4DEF-980B-695BF4084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E64F-918B-4827-94FA-9786D31ED2DE}" type="datetime1">
              <a:rPr lang="pt-BR" smtClean="0"/>
              <a:t>30/04/2018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164C50-C916-4A70-BAD5-46642B87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B35F76-732D-472C-B45A-E19752002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743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2295D-423B-457F-ABE2-9E7D61D81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02EA73-5D18-4730-A013-7B07033BE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B6BE9C-7157-40CA-82FF-3049D3FE0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0D43-AC19-4539-ABC4-144B86AD128F}" type="datetime1">
              <a:rPr lang="pt-BR" smtClean="0"/>
              <a:t>30/04/2018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9653E1-4540-4D43-9215-F6CE4BFCB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564BAE-727B-41BD-B01B-3CFF22AC0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08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161EF-7B7C-44D3-B1EF-4C9FF1699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BA107A-1407-418F-A1A0-25469F04B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3885D1B-C289-4E2C-82DF-F8D19E9DF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84381A9-ADB0-4AEE-B91B-0F5C9E814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3CDD-9C1A-490A-B465-519D26AD5041}" type="datetime1">
              <a:rPr lang="pt-BR" smtClean="0"/>
              <a:t>30/04/2018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090421-0494-4FEB-BE69-983B964A0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890AABB-30C6-42C1-8D5A-2609EFC4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00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43BE0-8B03-4462-BF00-01E0DF7C9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8DAA3D-8799-4E1F-9CAC-1A081CC6B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CBCB6EC-90C2-4953-AB3D-1C13E6D98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F36AEBC-4722-4668-AE40-669AF9FDE2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12498F6-73EC-4D6E-9F3C-F7A02B81AF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6BDDADF-FE31-4B9D-BA9F-4FA88EE81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2C09-3712-4B6C-B6AD-B3539E6FA134}" type="datetime1">
              <a:rPr lang="pt-BR" smtClean="0"/>
              <a:t>30/04/2018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FCB7051-99C2-4948-9C0C-C77B8E525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981CF6C-E8E7-45E4-880C-07D3E1F57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36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BB622E-BE70-496C-948C-D683BD02F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B65669E-ACA9-4872-89B9-558A3AC81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3525-F2EA-46F5-BD1C-EA3F792DAF11}" type="datetime1">
              <a:rPr lang="pt-BR" smtClean="0"/>
              <a:t>30/04/2018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F0436A0-696E-4DFA-A309-B80C1FBF2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8C390F8-56C6-46D9-B893-6307359F9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113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C72EB5E-535F-4A39-985E-C8891C213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D7F2-1376-4135-B3A3-20695D15E355}" type="datetime1">
              <a:rPr lang="pt-BR" smtClean="0"/>
              <a:t>30/04/2018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C4E841F-0552-408A-94FC-D8C56320C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87C0453-50CB-4B68-94ED-2294FB15A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58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82F67-14C2-4ECA-B138-8003358BF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E07F1D-4D7D-4771-980F-E3A1964D2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1AAC62-9582-40F3-9A3A-D04610B23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F9AA9C7-7003-49F2-8000-51DD00795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4746-A936-4A3F-8CB0-365EAA405EE0}" type="datetime1">
              <a:rPr lang="pt-BR" smtClean="0"/>
              <a:t>30/04/2018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F3881B4-7C88-4141-8ADC-849BDF760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F471AF-1CC8-4121-924D-FD9DA61F8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9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4E0084-D7DD-4A2E-ADBF-FF318DA13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F5633A7-B9EB-4EAE-99DD-226228695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DF09C67-8E07-4791-A800-E3ACB849F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E3D73A-3526-4CBD-8D40-BC46B0810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5FD8-48CC-4B20-A87A-D23134C1997E}" type="datetime1">
              <a:rPr lang="pt-BR" smtClean="0"/>
              <a:t>30/04/2018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6263F5E-79DC-4539-9E97-DCA49687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DC01EB6-4A94-4D79-99C2-08E778BF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645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1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9DF8081-F5A5-4637-A01C-E5C1B079E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A8EB40-611A-4BE0-A25C-2DEB136E7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F0D1E9-29A7-4D54-93B7-8A0D4B3866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7DC07-1E8C-482C-9931-7DE636C6F52B}" type="datetime1">
              <a:rPr lang="pt-BR" smtClean="0"/>
              <a:t>30/04/2018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2925F3-DC96-48EA-9408-92EEFD3B8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6DFE46-084C-4F0C-8A1F-E7F81D20AE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628BD-8CE8-47CF-8DFC-6D8A8C3097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129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534FB-A249-4DE8-8385-169308B9C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79863"/>
          </a:xfrm>
        </p:spPr>
        <p:txBody>
          <a:bodyPr/>
          <a:lstStyle/>
          <a:p>
            <a:r>
              <a:rPr lang="pt-BR" b="1" dirty="0"/>
              <a:t>Titulo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D2979E-6F6B-4587-A6E9-B221EE5AF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2156"/>
            <a:ext cx="9144000" cy="1255643"/>
          </a:xfrm>
        </p:spPr>
        <p:txBody>
          <a:bodyPr/>
          <a:lstStyle/>
          <a:p>
            <a:pPr algn="r"/>
            <a:r>
              <a:rPr lang="pt-BR" dirty="0"/>
              <a:t>Autores; Instituição; E-mail </a:t>
            </a:r>
          </a:p>
        </p:txBody>
      </p:sp>
    </p:spTree>
    <p:extLst>
      <p:ext uri="{BB962C8B-B14F-4D97-AF65-F5344CB8AC3E}">
        <p14:creationId xmlns:p14="http://schemas.microsoft.com/office/powerpoint/2010/main" val="2971414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94D47-F5B2-41A4-9EF1-C8BF46285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Agradecimentos </a:t>
            </a:r>
            <a:r>
              <a:rPr lang="pt-BR" b="1" dirty="0">
                <a:solidFill>
                  <a:srgbClr val="FF0000"/>
                </a:solidFill>
              </a:rPr>
              <a:t>(se julgar necessário)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1762B0-6B08-4D47-B682-43EFFD80A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87C4F0-095A-40D6-B0DE-0DC785B0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E3F11-38EF-4A63-AF9F-7B16E03B8F9E}" type="datetime1">
              <a:rPr lang="pt-BR" smtClean="0"/>
              <a:t>30/04/2018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1C0541-CEEA-4EFE-AE7A-8609888A5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7F7E3A-F5B5-4442-B8D1-456ACB547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39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9EE488-86A1-4898-A530-FEC369C16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800" b="1" dirty="0"/>
              <a:t>Justificativa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345CB9-E791-4730-BEC6-3FB3F67A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0421E1-85D2-4859-BAF3-4B40055D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32BA-2B8E-4E1C-8705-51FCFB11BFE4}" type="datetime1">
              <a:rPr lang="pt-BR" smtClean="0"/>
              <a:t>30/04/2018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E51141-2368-4E44-ADA8-725CE259B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E6A166-1702-4F95-9B5A-5E2A64C62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62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B739E-EDE0-4A75-8A95-DDE54482E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Objetivos (Geral e Específicos)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8C6B68-205A-44FA-A129-81D75F3A3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CEA66B-7B61-4FA8-9EA8-BCB645FC5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1917-1E1D-4927-826F-38EB5B62E371}" type="datetime1">
              <a:rPr lang="pt-BR" smtClean="0"/>
              <a:t>30/04/2018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DE469E-4CA2-4C84-8562-EDFC64E9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1EC77E-4820-4BF6-9ED4-C53B216E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847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A7E49-FB7F-4CC9-95A6-463DD0EC0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Material e Métodos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F2304-6E82-4A76-B025-89DF100EF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Localização da pesquisa </a:t>
            </a:r>
            <a:r>
              <a:rPr lang="pt-BR" dirty="0">
                <a:solidFill>
                  <a:srgbClr val="FF0000"/>
                </a:solidFill>
              </a:rPr>
              <a:t>(de preferência com mapas e/ou imagens)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326A13-1CE7-4439-BAA2-A54A406D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81EB-D8CA-44FF-A0D9-06CD8A2ECB53}" type="datetime1">
              <a:rPr lang="pt-BR" smtClean="0"/>
              <a:t>30/04/2018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17AC60-8FCC-4DD0-B6FB-1E8DB7263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4B6C8A-018D-4117-878C-A6243CFC8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4971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724FAB-985C-494D-9EA3-FA276C363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Material e Métodos 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476F89-EF9B-4ACC-9D09-7EBC9ECC0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4173DC-4AD4-4D64-9B42-4B4452161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2179-3DF1-476B-BF5A-7882B214D3DE}" type="datetime1">
              <a:rPr lang="pt-BR" smtClean="0"/>
              <a:t>30/04/2018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A171D1-4C75-4C78-BAD7-5D4B6FA08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9C6639-CF46-4F1C-A3E5-A10927A14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955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2A75F-2AAA-48B9-872F-9DF4C191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 e Discussões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AA8B4C-379E-4656-BFEB-E62688308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ACE7E3-1A89-46C1-9FB9-F5324BEBE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EF32-388C-42D6-8973-2ADDA7E90F1A}" type="datetime1">
              <a:rPr lang="pt-BR" smtClean="0"/>
              <a:t>30/04/2018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446F92-A365-4003-9C96-5F2A9902D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974B67-7FC2-4D7E-9949-EB2B8BCBD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3943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924B4A-0D29-439D-BCBC-B93A3353C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 e Discussões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262D6-9050-4EDA-AAF7-DE2811348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242608-671C-4813-ACD0-31993C70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3DD2-E891-4A1D-861C-96299CAF6719}" type="datetime1">
              <a:rPr lang="pt-BR" smtClean="0"/>
              <a:t>30/04/2018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6184FD-8813-4417-AD01-E6636111A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9F2FF1-204E-4E00-9AE2-FF0E557D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041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6CCD53-B3CC-4A86-9258-779D26502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CA19B5-540E-4F1E-89BC-B76EA5000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B6FED9-0372-473D-9CE3-1C6465A1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D830-D468-400C-B217-1DF3ADCBEDF0}" type="datetime1">
              <a:rPr lang="pt-BR" smtClean="0"/>
              <a:t>30/04/2018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B934A0-9123-40BE-B3AD-11AB2F804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2FAD34-3564-43D8-95FB-46C3BD46C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158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E021BC-362C-4AC9-BD25-0D5396A12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Referências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E8DC92-3819-43E3-9FB8-17A429C78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04E4A9-85B8-4D54-8F13-5E11F7A5A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CBBA-3B74-4956-98E5-65B515B69607}" type="datetime1">
              <a:rPr lang="pt-BR" smtClean="0"/>
              <a:t>30/04/2018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248707-2681-42A6-8842-82D22DDD2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III Workshop Nacional de Meio Ambiente e Sustentabilidade 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995F3B-E76F-412F-896A-49E6C360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28BD-8CE8-47CF-8DFC-6D8A8C309788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7213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139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Titulo do Trabalho</vt:lpstr>
      <vt:lpstr>Justificativa  </vt:lpstr>
      <vt:lpstr>Objetivos (Geral e Específicos)</vt:lpstr>
      <vt:lpstr>Material e Métodos </vt:lpstr>
      <vt:lpstr>Material e Métodos  </vt:lpstr>
      <vt:lpstr>Resultados e Discussões</vt:lpstr>
      <vt:lpstr>Resultados e Discussões</vt:lpstr>
      <vt:lpstr>Considerações Finais</vt:lpstr>
      <vt:lpstr>Referências </vt:lpstr>
      <vt:lpstr>Agradecimentos (se julgar necessário)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do Trabalho</dc:title>
  <dc:creator>Clecia Pacheco</dc:creator>
  <cp:lastModifiedBy>Clecia Pacheco</cp:lastModifiedBy>
  <cp:revision>3</cp:revision>
  <dcterms:created xsi:type="dcterms:W3CDTF">2017-06-03T18:53:54Z</dcterms:created>
  <dcterms:modified xsi:type="dcterms:W3CDTF">2018-05-01T00:37:21Z</dcterms:modified>
</cp:coreProperties>
</file>