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de notas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&lt;cabeçalho&gt;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&lt;data/hora&gt;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&lt;rodapé&gt;</a:t>
            </a:r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32EFB6BC-B24E-43DB-A98C-5BFF2E81E338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93A3A8F4-55F4-43BF-A754-FF23216F33E2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&lt;número&gt;</a:t>
            </a:fld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68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5860ECE4-8AFA-4139-A144-181055703C35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&lt;número&gt;</a:t>
            </a:fld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68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278960" y="10157400"/>
            <a:ext cx="3279960" cy="533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/>
          <a:p>
            <a:pPr algn="r">
              <a:lnSpc>
                <a:spcPct val="100000"/>
              </a:lnSpc>
            </a:pPr>
            <a:fld id="{AF61CCBB-5880-449E-ACE2-06419028FE35}" type="slidenum">
              <a:rPr b="0" lang="pt-B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Segoe UI"/>
              </a:rPr>
              <a:t>&lt;número&gt;</a:t>
            </a:fld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6920" cy="4810680"/>
          </a:xfrm>
          <a:prstGeom prst="rect">
            <a:avLst/>
          </a:prstGeom>
        </p:spPr>
        <p:txBody>
          <a:bodyPr lIns="0" rIns="0" tIns="0" bIns="0"/>
          <a:p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do título</a:t>
            </a:r>
            <a:endParaRPr b="0" lang="pt-B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 para editar o formato do texto da estrutura de tópicos</a:t>
            </a:r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2.º nível da estrutura de tópicos</a:t>
            </a:r>
            <a:endParaRPr b="0" lang="pt-B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3.º nível da estrutura de tópicos</a:t>
            </a:r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Imagem 7" descr=""/>
          <p:cNvPicPr/>
          <p:nvPr/>
        </p:nvPicPr>
        <p:blipFill>
          <a:blip r:embed="rId1"/>
          <a:stretch/>
        </p:blipFill>
        <p:spPr>
          <a:xfrm>
            <a:off x="0" y="5760"/>
            <a:ext cx="10080000" cy="75477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m 7" descr=""/>
          <p:cNvPicPr/>
          <p:nvPr/>
        </p:nvPicPr>
        <p:blipFill>
          <a:blip r:embed="rId1"/>
          <a:stretch/>
        </p:blipFill>
        <p:spPr>
          <a:xfrm>
            <a:off x="0" y="5760"/>
            <a:ext cx="10080000" cy="7547760"/>
          </a:xfrm>
          <a:prstGeom prst="rect">
            <a:avLst/>
          </a:prstGeom>
          <a:ln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504000" y="239436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Título do Trabalho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CustomShape 2"/>
          <p:cNvSpPr/>
          <p:nvPr/>
        </p:nvSpPr>
        <p:spPr>
          <a:xfrm>
            <a:off x="504000" y="4307040"/>
            <a:ext cx="8654760" cy="11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Nome completo do(s) autor(es)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Nome completo do Orientador(a)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E-mail do bolsista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Campi de vínculo do(s) autor(es)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504000" y="2094480"/>
            <a:ext cx="9298440" cy="3654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Introdução;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Objetivo(s);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Metodologia;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Resultados e Discussão;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Conclusão;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Agradecimentos.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Os Slides deverão ser estruturados e conter informações que abordem: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04000" y="30132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Sugestão para Elaboração do Material Visual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504000" y="1955160"/>
            <a:ext cx="9070920" cy="438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57200" indent="-456480">
              <a:buClr>
                <a:srgbClr val="000000"/>
              </a:buClr>
              <a:buFont typeface="Wingdings" charset="2"/>
              <a:buChar char=""/>
            </a:pPr>
            <a:r>
              <a:rPr b="1" lang="pt-B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Produza</a:t>
            </a: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um material objetivo, claro;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Não use letras pequenas demais;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As referências poderão ser citadas como nota de rodapé nos slides;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Utilize gráficos, figuras, tabelas, quando necessários;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504000" y="208440"/>
            <a:ext cx="9070920" cy="12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pt-B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Apresentação Oral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2"/>
          <p:cNvSpPr/>
          <p:nvPr/>
        </p:nvSpPr>
        <p:spPr>
          <a:xfrm>
            <a:off x="361080" y="1584000"/>
            <a:ext cx="9070920" cy="522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 apresentação será realizada através de projeção multimídia, sendo disponibilizado um projetor, ficando o bolsista responsável pelo manuseio do material;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 apresentação deve ser levada no dia em pendrive e em formato pdf.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Caso haja impossibilidade de apresentação pelo(s) autor(es) o(a) orientador(a) poderá apresentar o trabalho;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O tempo para a apresentação será de, no máximo, 15 minutos. A Comissão avaliadora terá 05 minutos para debate, totalizando 20 minutos;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A banca examinadora será composta por dois avaliadores, sendo 1 (um) do IF Sertão-PE e 1 (um) convidado (a) de Instituições Parceiras.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Application>LibreOffice/5.3.0.3$Windows_x86 LibreOffice_project/7074905676c47b82bbcfbea1aeefc84afe1c50e1</Application>
  <Words>213</Words>
  <Paragraphs>25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2017-08-03T15:16:03Z</dcterms:created>
  <dc:creator>Andrezza</dc:creator>
  <dc:description/>
  <dc:language>pt-BR</dc:language>
  <cp:lastModifiedBy/>
  <dcterms:modified xsi:type="dcterms:W3CDTF">2018-09-26T11:35:42Z</dcterms:modified>
  <cp:revision>24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