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775C419-BC91-43B0-8502-10808B0CFE2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6A2CECF-1E3F-4FA4-9EAD-59F981E8E09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C94B0A-A347-4560-A8AE-5DDEFA5DF088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6F860FD-2956-4619-9792-CC957491747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614072E-C3B3-47E6-B7EC-9AA68BE05243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58765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89DFB630-F1D2-45A1-8E83-FAE1BA967A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60973D93-0311-4FEB-8C01-CDE451B6252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>
            <a:extLst>
              <a:ext uri="{FF2B5EF4-FFF2-40B4-BE49-F238E27FC236}">
                <a16:creationId xmlns:a16="http://schemas.microsoft.com/office/drawing/2014/main" id="{2F824A99-5CC4-454C-B555-EF2812C9B06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595B18-9C25-4CB4-AD4F-8D076C74C59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DBA4B4-4A01-4F54-BA64-3E59D091282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492B2A-AF68-4A4A-9483-EE615F7C312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964776D-80F0-4ED8-81F3-858A2203E160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t-B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1C8C38-949A-418A-9907-BE006166D58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4197055-F8F7-4721-8FF5-7E5A0EFD0964}" type="slidenum">
              <a:t>1</a:t>
            </a:fld>
            <a:endParaRPr lang="pt-BR"/>
          </a:p>
        </p:txBody>
      </p:sp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34257202-AF3C-42CF-A945-B6D8BB8EE6F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A79C190F-4B9E-46C9-880D-3CB371DC1EB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F85ACD-8888-4727-A2F2-BC18CD2E68F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F8D6124-9E85-46E6-B2EC-58CBF45A3196}" type="slidenum">
              <a:t>2</a:t>
            </a:fld>
            <a:endParaRPr lang="pt-BR"/>
          </a:p>
        </p:txBody>
      </p:sp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D912EDAA-CB9B-4595-BD15-6A1324C6B79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FDBF163F-52BD-4A9E-AFAF-90D506B7AC4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22971F-5F26-476D-BF17-E4163112339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0EE8E3D-C653-4A16-9CE3-3D9D1F5D042E}" type="slidenum">
              <a:t>3</a:t>
            </a:fld>
            <a:endParaRPr lang="pt-BR"/>
          </a:p>
        </p:txBody>
      </p:sp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C6C0003D-870B-4ED2-8554-3A055BEDE23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386785F7-2F49-4EDB-BD67-5C72059696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25F7C-7C0D-47F0-9796-E5B4E2DAA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A19999-7F38-48B4-AC73-6FAC16CC1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089FD3-42D3-42C0-8046-F59291BE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508A53-6AC8-4E87-A4A6-C4844029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32F932-62D7-406F-AAD0-601749E4C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44DE89-403A-46A0-9640-F76F00D0BE80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59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B09392-878F-4504-948E-78CB2F59F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A1DE46-68FF-49F4-8778-C7B256B74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A39E85-2159-45E0-920C-64BC1A9EF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111A47-474C-4C5E-97B0-9BD4B6A79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CAE507-C2D3-4520-9551-360BB1DB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4CDE60-874F-472A-9519-A704E116672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70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5860CF-76E9-4512-8402-1C4E0F4DF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B4DE5C-E3DC-48DE-A0CD-9793098D7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A76052-170A-4B99-8C73-8CB951E8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F3AB51-C4D9-4E40-AADE-70C8BCE8B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BD56ED-2408-48B9-A103-63E5238E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2608CA-3FBC-4680-A6EB-A5E60FBD6558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14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89905-3274-4C21-A3E6-D14B05FB8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6A4375-CA3D-4FB8-9010-76496D275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C497B6-609F-4AA8-909B-29B5BA1C6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4454E8-EB86-479C-96C6-48D320B6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21B6EA-62D1-44EC-9056-4DBF4F43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BDBC37-FCF8-4903-837F-FF4AF7FE171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FA8F8-4C19-42B2-B465-E09309B7E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2E80AE-DD12-46FC-9ABF-C10A579BB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49E5D9-C54F-48B8-8DB9-5F8653F9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1D8398-4A5C-4EE3-AB46-C07DF25FE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4F3C74-5825-44C9-BF34-6187921D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3D453D-CAB3-4697-B8D1-61CE17D8A50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53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194C6-AF2E-4D21-8A0C-762517CB2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11205F-933E-4080-BD70-B7F960A26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DEE121-FB23-4D8D-AA66-944F83D2A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082181-CD5E-46F0-B4E9-2B9620679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FF7568-265B-4FFC-A3C7-7A9D372D1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7A3EE9-4F6D-4F92-A27F-223460F5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516F7C-839F-457B-98C7-E032DA9F74B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5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1C2E7-54D7-45AD-8F5D-4D7429595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43410E-B85C-46DA-98E1-9306CE3B5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379A73-A59A-4189-9384-E175D3290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9B9CC6F-6A56-4C1A-9916-DEC096082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E4576E5-9EEF-4F7F-9B80-873318BD2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7F1346E-1F5C-4BF1-9988-BF204D4BF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345FEA4-FFF4-42E0-AB39-F34BE56D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9897840-3F60-41BA-95DB-433A189C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ACD95D-2EB0-4C0B-9739-496FAB837AC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05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B7D54-2F76-4DD8-B8DE-DC5F987C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263E12F-CEAF-4C1D-93EE-1C2BECE3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BF3C710-DAA9-412B-8094-05AEF475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6A6AC25-C9FF-4C0C-8EF6-2872043C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DA2FC6-AF67-4170-BC46-A2C086A03D0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23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1996EED-C75B-4000-97C0-9B963CBE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5A465F3-AA98-4E18-BD6F-B583DB8A8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BE51609-A913-49A2-971C-FFEE144C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D2BE4F-EBE6-4B91-8AAA-FD206D47671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13435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F7567-B2E1-4157-BAE9-9A3B0E0C2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2D6BB8-827F-492E-9D68-8E3A01CB2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71E446B-5C9D-44DD-8E1A-22C412BBD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4EB932-A86C-45AA-B881-D9E8AF04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E1E04B-2B10-448E-9BBA-B43CA203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31F491-3056-4880-8C6F-135692A7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4C2826-4F14-4DC2-A9DA-366C427A430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B03F24-B4CE-4E41-A2B8-231D1DC75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53D5A8A-F356-40E1-9BA9-C97AF1CC4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CAFD0E-8C71-463F-AAC3-0C391AC22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3A540AB-F0EE-4EBD-BBBC-8E8AE2778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4B726D-8223-4DD2-AEA4-F8D35F08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3B328A-A104-4A9B-9B35-AA375D11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23B40C-6647-4BF9-91B1-0AF3DAF4EE48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42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75B7526-13B6-47D7-8407-D5E93A47589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761D63-0718-4B58-AB18-8B801300100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FB4DD3-22E2-4758-81E8-9C649BEACDE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DA089B-BFCC-43FD-9FD8-6357581524A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D2D7D0-20AF-46C5-9549-64B904F5C0A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C62127D-678C-4036-9E4B-12360937D403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pt-B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</p:titleStyle>
    <p:bodyStyle>
      <a:lvl1pPr marL="0" marR="0" indent="0" rtl="0" hangingPunct="0">
        <a:spcBef>
          <a:spcPts val="1414"/>
        </a:spcBef>
        <a:spcAft>
          <a:spcPts val="0"/>
        </a:spcAft>
        <a:tabLst/>
        <a:defRPr lang="pt-B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1E44060-0664-476C-9808-C67CC04A6E8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" y="360"/>
            <a:ext cx="10077840" cy="755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12EBE9A-F050-4D5D-81D1-CA852F2A6DB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" y="360"/>
            <a:ext cx="100778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E06AAE3D-6F07-4A57-8DF8-A6A59604E91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2394341"/>
            <a:ext cx="9071640" cy="1262160"/>
          </a:xfrm>
        </p:spPr>
        <p:txBody>
          <a:bodyPr/>
          <a:lstStyle/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F7D399F-079D-4568-8F0D-D4A8CD521534}"/>
              </a:ext>
            </a:extLst>
          </p:cNvPr>
          <p:cNvSpPr/>
          <p:nvPr/>
        </p:nvSpPr>
        <p:spPr>
          <a:xfrm>
            <a:off x="503999" y="4307182"/>
            <a:ext cx="86554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Nome completo do(s) autor(es) 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Nome completo do Orientador(a) 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E-mail do bolsista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Instituição de vínculo do(s) autor(es)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60AF7A-16F9-428A-93FE-BEF45E9CC98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2094499"/>
            <a:ext cx="9298982" cy="365536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b="1" dirty="0"/>
              <a:t>Introdução;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b="1" dirty="0"/>
              <a:t>Objetivo(s);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b="1" dirty="0"/>
              <a:t>Metodologia;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b="1" dirty="0"/>
              <a:t>Resultados e Discussão;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b="1" dirty="0"/>
              <a:t>Conclusão.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37D53EA-10E0-438E-A27C-6B5265A10D43}"/>
              </a:ext>
            </a:extLst>
          </p:cNvPr>
          <p:cNvSpPr txBox="1">
            <a:spLocks/>
          </p:cNvSpPr>
          <p:nvPr/>
        </p:nvSpPr>
        <p:spPr>
          <a:xfrm>
            <a:off x="503999" y="301320"/>
            <a:ext cx="9071640" cy="1262160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pt-BR" sz="4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</a:lstStyle>
          <a:p>
            <a:r>
              <a:rPr lang="pt-BR" sz="4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Slides deverão ser estruturados e conter informações que abordem: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73E9C-41DF-43EA-82FB-4908A2D94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Sugestão para Elaboração do Material Visual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47C61A-DA0C-468D-BB25-9915CF77F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99" y="1955016"/>
            <a:ext cx="9071640" cy="4384440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Produza um material objetivo, claro;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Não use letras pequenas demais;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As referências poderão ser citadas como nota de rodapé nos slides;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Utilize gráficos, figuras, tabelas, quando necessários;</a:t>
            </a:r>
          </a:p>
        </p:txBody>
      </p:sp>
    </p:spTree>
    <p:extLst>
      <p:ext uri="{BB962C8B-B14F-4D97-AF65-F5344CB8AC3E}">
        <p14:creationId xmlns:p14="http://schemas.microsoft.com/office/powerpoint/2010/main" val="388432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B2A7E-781B-4802-8AA3-9EB4FB504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208332"/>
            <a:ext cx="9071640" cy="1262160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Apresentação Oral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B413D3-631A-46AF-8C02-957E24C62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99" y="1625473"/>
            <a:ext cx="9071640" cy="5224778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 apresentação será realizada através de projeção multimídia, sendo disponibilizado um projetor, ficando o bolsista responsável pelo manuseio do material;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 apresentação deve ser levada no dia em formato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Caso haja impossibilidade de apresentação pelo(s) autor(es) o(a) orientador(a) poderá apresentar o trabalho;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 tempo para a apresentação será de, no máximo, 15 minutos. A Comissão avaliadora </a:t>
            </a:r>
            <a:r>
              <a:rPr lang="pt-BR" sz="2000" b="1">
                <a:latin typeface="Arial" panose="020B0604020202020204" pitchFamily="34" charset="0"/>
                <a:cs typeface="Arial" panose="020B0604020202020204" pitchFamily="34" charset="0"/>
              </a:rPr>
              <a:t>terá 05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minutos para debate, totalizando 20 minutos;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 banca examinadora será composta por dois a três avaliadores, sendo do IF Sertão-PE e convidados de Instituições Parceiras;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779389502"/>
      </p:ext>
    </p:extLst>
  </p:cSld>
  <p:clrMapOvr>
    <a:masterClrMapping/>
  </p:clrMapOvr>
</p:sld>
</file>

<file path=ppt/theme/theme1.xml><?xml version="1.0" encoding="utf-8"?>
<a:theme xmlns:a="http://schemas.openxmlformats.org/drawingml/2006/main" name="Padrã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213</Words>
  <Application>Microsoft Office PowerPoint</Application>
  <PresentationFormat>Personalizar</PresentationFormat>
  <Paragraphs>25</Paragraphs>
  <Slides>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4" baseType="lpstr">
      <vt:lpstr>Microsoft YaHei</vt:lpstr>
      <vt:lpstr>Arial</vt:lpstr>
      <vt:lpstr>Calibri</vt:lpstr>
      <vt:lpstr>Liberation Sans</vt:lpstr>
      <vt:lpstr>Liberation Serif</vt:lpstr>
      <vt:lpstr>Segoe UI</vt:lpstr>
      <vt:lpstr>Tahoma</vt:lpstr>
      <vt:lpstr>Wingdings</vt:lpstr>
      <vt:lpstr>Padrão</vt:lpstr>
      <vt:lpstr>Apresentação do PowerPoint</vt:lpstr>
      <vt:lpstr>Título do Trabalho</vt:lpstr>
      <vt:lpstr>Apresentação do PowerPoint</vt:lpstr>
      <vt:lpstr>Sugestão para Elaboração do Material Visual</vt:lpstr>
      <vt:lpstr>Apresentação Oral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Andrezza</dc:creator>
  <cp:lastModifiedBy>Andrezza</cp:lastModifiedBy>
  <cp:revision>21</cp:revision>
  <dcterms:created xsi:type="dcterms:W3CDTF">2017-08-03T15:16:03Z</dcterms:created>
  <dcterms:modified xsi:type="dcterms:W3CDTF">2017-10-02T19:04:36Z</dcterms:modified>
</cp:coreProperties>
</file>